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0D06-1EFC-4472-BC83-3B885C2DD2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0A43-9979-4486-8AF5-38F110D72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40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0D06-1EFC-4472-BC83-3B885C2DD2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0A43-9979-4486-8AF5-38F110D72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5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0D06-1EFC-4472-BC83-3B885C2DD2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0A43-9979-4486-8AF5-38F110D72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6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0D06-1EFC-4472-BC83-3B885C2DD2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0A43-9979-4486-8AF5-38F110D72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83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0D06-1EFC-4472-BC83-3B885C2DD2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0A43-9979-4486-8AF5-38F110D72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92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0D06-1EFC-4472-BC83-3B885C2DD2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0A43-9979-4486-8AF5-38F110D72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28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0D06-1EFC-4472-BC83-3B885C2DD2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0A43-9979-4486-8AF5-38F110D72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82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0D06-1EFC-4472-BC83-3B885C2DD2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0A43-9979-4486-8AF5-38F110D72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07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0D06-1EFC-4472-BC83-3B885C2DD2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0A43-9979-4486-8AF5-38F110D72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6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0D06-1EFC-4472-BC83-3B885C2DD2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0A43-9979-4486-8AF5-38F110D72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96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0D06-1EFC-4472-BC83-3B885C2DD2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0A43-9979-4486-8AF5-38F110D72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31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50D06-1EFC-4472-BC83-3B885C2DD2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60A43-9979-4486-8AF5-38F110D72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37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Разработка графического приложения на языке </a:t>
            </a:r>
            <a:r>
              <a:rPr lang="en-US" sz="4800" dirty="0" smtClean="0"/>
              <a:t>python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/>
              <a:t>выполнил </a:t>
            </a:r>
            <a:r>
              <a:rPr lang="ru-RU" sz="2000" dirty="0" err="1" smtClean="0"/>
              <a:t>Каташевцев</a:t>
            </a:r>
            <a:r>
              <a:rPr lang="ru-RU" sz="2000" dirty="0" smtClean="0"/>
              <a:t> </a:t>
            </a:r>
            <a:r>
              <a:rPr lang="ru-RU" sz="2000" dirty="0"/>
              <a:t>Михаил </a:t>
            </a:r>
            <a:r>
              <a:rPr lang="ru-RU" sz="2000" dirty="0" smtClean="0"/>
              <a:t>Дмитриевич</a:t>
            </a:r>
          </a:p>
          <a:p>
            <a:pPr algn="r"/>
            <a:r>
              <a:rPr lang="ru-RU" sz="2000" dirty="0" smtClean="0"/>
              <a:t>Школа №123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094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489194"/>
            <a:ext cx="7886700" cy="50753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Цель</a:t>
            </a:r>
          </a:p>
          <a:p>
            <a:r>
              <a:rPr lang="ru-RU" dirty="0" smtClean="0"/>
              <a:t>Необходимо, используя, навыки полученные в процессе обучения в «Сетевом Лицее ИРНИТУ» разработать интерактивное графическое приложение на языке </a:t>
            </a:r>
            <a:r>
              <a:rPr lang="en-US" dirty="0" smtClean="0"/>
              <a:t>python</a:t>
            </a:r>
          </a:p>
          <a:p>
            <a:pPr marL="0" indent="0">
              <a:buNone/>
            </a:pPr>
            <a:r>
              <a:rPr lang="ru-RU" dirty="0" smtClean="0"/>
              <a:t>Задачи</a:t>
            </a:r>
          </a:p>
          <a:p>
            <a:r>
              <a:rPr lang="ru-RU" dirty="0" smtClean="0"/>
              <a:t>Приложение должно содержать форму с морским пейзажем с тремя кораблями и солнцем</a:t>
            </a:r>
          </a:p>
          <a:p>
            <a:r>
              <a:rPr lang="ru-RU" dirty="0" smtClean="0"/>
              <a:t>На форме должна присутствовать возможность управлять положением кораблей и солнца с помощью ползунков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…еще </a:t>
            </a:r>
            <a:r>
              <a:rPr lang="ru-RU" dirty="0">
                <a:solidFill>
                  <a:srgbClr val="FF0000"/>
                </a:solidFill>
              </a:rPr>
              <a:t>какая-нибудь </a:t>
            </a:r>
            <a:r>
              <a:rPr lang="ru-RU" dirty="0" err="1">
                <a:solidFill>
                  <a:srgbClr val="FF0000"/>
                </a:solidFill>
              </a:rPr>
              <a:t>фича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07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Навыки и умения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ходе работы над проектом мне пригодились следующие навыки</a:t>
            </a:r>
          </a:p>
          <a:p>
            <a:r>
              <a:rPr lang="ru-RU" dirty="0" smtClean="0"/>
              <a:t>умение объявлять переменные</a:t>
            </a:r>
          </a:p>
          <a:p>
            <a:r>
              <a:rPr lang="ru-RU" dirty="0" smtClean="0"/>
              <a:t>умение работать с библиотекой </a:t>
            </a:r>
            <a:r>
              <a:rPr lang="en-US" dirty="0" err="1" smtClean="0"/>
              <a:t>tkinter</a:t>
            </a:r>
            <a:endParaRPr lang="en-US" dirty="0" smtClean="0"/>
          </a:p>
          <a:p>
            <a:r>
              <a:rPr lang="ru-RU" dirty="0" smtClean="0"/>
              <a:t>умение создавать собственные функции</a:t>
            </a:r>
          </a:p>
          <a:p>
            <a:r>
              <a:rPr lang="ru-RU" dirty="0" smtClean="0"/>
              <a:t>умение привязывать функции к событиям формы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… ну и еще чего-нибудь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6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Общий вид приложения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468134"/>
            <a:ext cx="7886702" cy="487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солнцем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476162"/>
            <a:ext cx="7886700" cy="48747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29429" y="5298831"/>
            <a:ext cx="945661" cy="586154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196494" y="5114226"/>
            <a:ext cx="640859" cy="48159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650154" y="3610707"/>
            <a:ext cx="922215" cy="1578708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92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кораблями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486941"/>
            <a:ext cx="7886700" cy="48747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23537" y="5882969"/>
            <a:ext cx="875322" cy="390770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80156" y="5875154"/>
            <a:ext cx="875322" cy="39077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43100" y="5882969"/>
            <a:ext cx="875322" cy="39077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406769" y="4728308"/>
            <a:ext cx="1086339" cy="1175269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874720" y="4978400"/>
            <a:ext cx="1142757" cy="896754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332659" y="4927981"/>
            <a:ext cx="771526" cy="934442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22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 </a:t>
            </a:r>
            <a:r>
              <a:rPr lang="ru-RU" dirty="0" err="1" smtClean="0"/>
              <a:t>отрисовки</a:t>
            </a:r>
            <a:r>
              <a:rPr lang="ru-RU" dirty="0" smtClean="0"/>
              <a:t> корабля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28650" y="1623577"/>
            <a:ext cx="7776488" cy="1754326"/>
          </a:xfrm>
          <a:prstGeom prst="rect">
            <a:avLst/>
          </a:prstGeom>
          <a:solidFill>
            <a:srgbClr val="292A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rgbClr val="FC5FA3"/>
                </a:solidFill>
                <a:effectLst/>
                <a:latin typeface="JetBrains Mono"/>
              </a:rPr>
              <a:t>def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C5FA3"/>
                </a:solidFill>
                <a:effectLst/>
                <a:latin typeface="JetBrains Mono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41A1C0"/>
                </a:solidFill>
                <a:effectLst/>
                <a:latin typeface="JetBrains Mono"/>
              </a:rPr>
              <a:t>draw_ship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(x, y):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canvas.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create_polygon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50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300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100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300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100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350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fill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"#F67824"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canvas.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create_rectangle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104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300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154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350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fill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"#62B999"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outline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canvas.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create_polygon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158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300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158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350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208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350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fill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"#513F35"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canvas.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create_polygon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162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300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212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300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262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350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212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350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fill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"#B63E3F"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canvas.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create_polygon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216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300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316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300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266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350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fill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"#F67824"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canvas.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create_polygon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200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294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162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200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245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150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fill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"#F67824"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canvas.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create_polygon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200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54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162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196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x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245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y +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146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fill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"#62B999"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0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 </a:t>
            </a:r>
            <a:r>
              <a:rPr lang="ru-RU" dirty="0" err="1" smtClean="0"/>
              <a:t>отрисовки</a:t>
            </a:r>
            <a:r>
              <a:rPr lang="ru-RU" dirty="0" smtClean="0"/>
              <a:t> всего пейзажа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28650" y="1690689"/>
            <a:ext cx="7688067" cy="3600986"/>
          </a:xfrm>
          <a:prstGeom prst="rect">
            <a:avLst/>
          </a:prstGeom>
          <a:solidFill>
            <a:srgbClr val="292A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FC5FA3"/>
                </a:solidFill>
                <a:effectLst/>
                <a:latin typeface="JetBrains Mono"/>
              </a:rPr>
              <a:t>def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41A1C0"/>
                </a:solidFill>
                <a:effectLst/>
                <a:latin typeface="JetBrains Mono"/>
              </a:rPr>
              <a:t>draw_all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():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canvas.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delete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"all"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yOffset = math.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sin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(sun_offset /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600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 *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200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canvas.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create_rectangle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900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400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fill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blend_colors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"#F6E2B0"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"#ffa3c5"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math.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sin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(sun_offset /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600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)),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                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outline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canvas.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create_rectangle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350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900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400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fill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blend_colors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"#ffce7a"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"#a3c8ff"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math.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sin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(sun_offset /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600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)),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                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outline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canvas.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create_oval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262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+ sun_offset,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37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+ yOffset, sun_offset +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338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113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+ yOffset,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           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fill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blend_colors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"#ff904f"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"#ff644f"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math.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sin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(sun_offset /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600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)),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outline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canvas.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create_oval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275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+ sun_offset,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50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+ yOffset, sun_offset +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325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100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+ yOffset,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           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fill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blend_colors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"#FFFFFF"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"#ffe3b5"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, math.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sin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(sun_offset /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600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)),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JetBrains Mono"/>
              </a:rPr>
              <a:t>outline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=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C6A5D"/>
                </a:solidFill>
                <a:effectLst/>
                <a:latin typeface="JetBrains Mono"/>
              </a:rPr>
              <a:t>""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draw_ship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0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+ ship_1_offset,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draw_ship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500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+ ship_3_offset,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67B7A4"/>
                </a:solidFill>
                <a:effectLst/>
                <a:latin typeface="JetBrains Mono"/>
              </a:rPr>
              <a:t>draw_ship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(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250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+ ship_2_offset,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D0BF69"/>
                </a:solidFill>
                <a:effectLst/>
                <a:latin typeface="JetBrains Mono"/>
              </a:rPr>
              <a:t>30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JetBrains Mono"/>
              </a:rPr>
              <a:t>)</a:t>
            </a: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9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44271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результат работы над проектом были выполнены следующие задачи</a:t>
            </a:r>
          </a:p>
          <a:p>
            <a:r>
              <a:rPr lang="ru-RU" dirty="0" smtClean="0"/>
              <a:t>Было реализовано графическое приложение на языке </a:t>
            </a:r>
            <a:r>
              <a:rPr lang="en-US" dirty="0" smtClean="0"/>
              <a:t>python</a:t>
            </a:r>
            <a:r>
              <a:rPr lang="ru-RU" dirty="0" smtClean="0"/>
              <a:t> с использование</a:t>
            </a:r>
            <a:r>
              <a:rPr lang="ru-RU" dirty="0"/>
              <a:t>м</a:t>
            </a:r>
            <a:r>
              <a:rPr lang="ru-RU" dirty="0" smtClean="0"/>
              <a:t> среды разработки </a:t>
            </a:r>
            <a:r>
              <a:rPr lang="en-US" dirty="0" err="1" smtClean="0"/>
              <a:t>Pycharm</a:t>
            </a:r>
            <a:r>
              <a:rPr lang="en-US" dirty="0" smtClean="0"/>
              <a:t>, </a:t>
            </a:r>
            <a:r>
              <a:rPr lang="ru-RU" dirty="0" smtClean="0"/>
              <a:t>отображающее интерактивный пейзаж </a:t>
            </a:r>
          </a:p>
          <a:p>
            <a:r>
              <a:rPr lang="ru-RU" dirty="0" smtClean="0"/>
              <a:t>Размер приложения составил более </a:t>
            </a:r>
            <a:r>
              <a:rPr lang="ru-RU" dirty="0" smtClean="0">
                <a:solidFill>
                  <a:srgbClr val="FF0000"/>
                </a:solidFill>
              </a:rPr>
              <a:t>90 строк </a:t>
            </a:r>
            <a:r>
              <a:rPr lang="ru-RU" dirty="0" smtClean="0"/>
              <a:t>кода</a:t>
            </a:r>
          </a:p>
          <a:p>
            <a:r>
              <a:rPr lang="ru-RU" dirty="0" smtClean="0"/>
              <a:t>Были получены и успешно применены навыки разработки сложного приложения на языке </a:t>
            </a:r>
            <a:r>
              <a:rPr lang="en-US" dirty="0" smtClean="0"/>
              <a:t>python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171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165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JetBrains Mono</vt:lpstr>
      <vt:lpstr>Тема Office</vt:lpstr>
      <vt:lpstr>Разработка графического приложения на языке python</vt:lpstr>
      <vt:lpstr>Презентация PowerPoint</vt:lpstr>
      <vt:lpstr>Навыки и умения</vt:lpstr>
      <vt:lpstr>Общий вид приложения</vt:lpstr>
      <vt:lpstr>Управление солнцем</vt:lpstr>
      <vt:lpstr>Управление кораблями</vt:lpstr>
      <vt:lpstr>Код отрисовки корабля</vt:lpstr>
      <vt:lpstr>Код отрисовки всего пейзажа</vt:lpstr>
      <vt:lpstr>Итоги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графического приложения на языке python</dc:title>
  <dc:creator>m</dc:creator>
  <cp:lastModifiedBy>m</cp:lastModifiedBy>
  <cp:revision>4</cp:revision>
  <dcterms:created xsi:type="dcterms:W3CDTF">2021-12-17T16:29:30Z</dcterms:created>
  <dcterms:modified xsi:type="dcterms:W3CDTF">2021-12-17T16:56:14Z</dcterms:modified>
</cp:coreProperties>
</file>